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1230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2F009-6E32-48C6-AA94-ECB9F78639CE}" type="datetimeFigureOut">
              <a:rPr lang="fr-FR" smtClean="0"/>
              <a:pPr/>
              <a:t>01/11/2015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E880A-FFB0-4BB6-AB1B-3571E27ECD1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961022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2F009-6E32-48C6-AA94-ECB9F78639CE}" type="datetimeFigureOut">
              <a:rPr lang="fr-FR" smtClean="0"/>
              <a:pPr/>
              <a:t>01/11/2015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E880A-FFB0-4BB6-AB1B-3571E27ECD1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534537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2F009-6E32-48C6-AA94-ECB9F78639CE}" type="datetimeFigureOut">
              <a:rPr lang="fr-FR" smtClean="0"/>
              <a:pPr/>
              <a:t>01/11/2015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E880A-FFB0-4BB6-AB1B-3571E27ECD1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933460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2F009-6E32-48C6-AA94-ECB9F78639CE}" type="datetimeFigureOut">
              <a:rPr lang="fr-FR" smtClean="0"/>
              <a:pPr/>
              <a:t>01/11/2015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E880A-FFB0-4BB6-AB1B-3571E27ECD1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917217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2F009-6E32-48C6-AA94-ECB9F78639CE}" type="datetimeFigureOut">
              <a:rPr lang="fr-FR" smtClean="0"/>
              <a:pPr/>
              <a:t>01/11/2015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E880A-FFB0-4BB6-AB1B-3571E27ECD1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96446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2F009-6E32-48C6-AA94-ECB9F78639CE}" type="datetimeFigureOut">
              <a:rPr lang="fr-FR" smtClean="0"/>
              <a:pPr/>
              <a:t>01/11/2015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E880A-FFB0-4BB6-AB1B-3571E27ECD1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087855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2F009-6E32-48C6-AA94-ECB9F78639CE}" type="datetimeFigureOut">
              <a:rPr lang="fr-FR" smtClean="0"/>
              <a:pPr/>
              <a:t>01/11/2015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E880A-FFB0-4BB6-AB1B-3571E27ECD1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85232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2F009-6E32-48C6-AA94-ECB9F78639CE}" type="datetimeFigureOut">
              <a:rPr lang="fr-FR" smtClean="0"/>
              <a:pPr/>
              <a:t>01/11/2015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E880A-FFB0-4BB6-AB1B-3571E27ECD1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672949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2F009-6E32-48C6-AA94-ECB9F78639CE}" type="datetimeFigureOut">
              <a:rPr lang="fr-FR" smtClean="0"/>
              <a:pPr/>
              <a:t>01/11/2015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E880A-FFB0-4BB6-AB1B-3571E27ECD1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402703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2F009-6E32-48C6-AA94-ECB9F78639CE}" type="datetimeFigureOut">
              <a:rPr lang="fr-FR" smtClean="0"/>
              <a:pPr/>
              <a:t>01/11/2015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E880A-FFB0-4BB6-AB1B-3571E27ECD1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3422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2F009-6E32-48C6-AA94-ECB9F78639CE}" type="datetimeFigureOut">
              <a:rPr lang="fr-FR" smtClean="0"/>
              <a:pPr/>
              <a:t>01/11/2015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E880A-FFB0-4BB6-AB1B-3571E27ECD1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951121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12F009-6E32-48C6-AA94-ECB9F78639CE}" type="datetimeFigureOut">
              <a:rPr lang="fr-FR" smtClean="0"/>
              <a:pPr/>
              <a:t>01/11/2015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EE880A-FFB0-4BB6-AB1B-3571E27ECD1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958170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alphaModFix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11200"/>
                    </a14:imgEffect>
                    <a14:imgEffect>
                      <a14:saturation sat="90000"/>
                    </a14:imgEffect>
                    <a14:imgEffect>
                      <a14:brightnessContrast bright="-5000" contrast="1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7254" y="0"/>
            <a:ext cx="9291681" cy="685800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69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  <a:effectLst>
            <a:glow rad="127000">
              <a:schemeClr val="accent1">
                <a:alpha val="98000"/>
              </a:schemeClr>
            </a:glow>
          </a:effectLst>
        </p:spPr>
      </p:pic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23528" y="-171400"/>
            <a:ext cx="8370676" cy="1470025"/>
          </a:xfrm>
        </p:spPr>
        <p:txBody>
          <a:bodyPr>
            <a:noAutofit/>
          </a:bodyPr>
          <a:lstStyle/>
          <a:p>
            <a:r>
              <a:rPr lang="fr-FR" sz="6600" dirty="0" smtClean="0">
                <a:solidFill>
                  <a:schemeClr val="bg1"/>
                </a:solidFill>
                <a:latin typeface="Algerian" panose="04020705040A02060702" pitchFamily="82" charset="0"/>
              </a:rPr>
              <a:t>£es Café$ de l’ €</a:t>
            </a:r>
            <a:r>
              <a:rPr lang="fr-FR" sz="6600" dirty="0" err="1" smtClean="0">
                <a:solidFill>
                  <a:schemeClr val="bg1"/>
                </a:solidFill>
                <a:latin typeface="Algerian" panose="04020705040A02060702" pitchFamily="82" charset="0"/>
              </a:rPr>
              <a:t>co</a:t>
            </a:r>
            <a:endParaRPr lang="fr-FR" sz="6600" dirty="0">
              <a:solidFill>
                <a:schemeClr val="bg1"/>
              </a:solidFill>
              <a:latin typeface="Algerian" panose="04020705040A02060702" pitchFamily="82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85292" y="1100336"/>
            <a:ext cx="8741060" cy="1752600"/>
          </a:xfrm>
        </p:spPr>
        <p:txBody>
          <a:bodyPr>
            <a:normAutofit/>
          </a:bodyPr>
          <a:lstStyle/>
          <a:p>
            <a:r>
              <a:rPr lang="fr-FR" sz="3600" dirty="0" smtClean="0">
                <a:solidFill>
                  <a:schemeClr val="bg1"/>
                </a:solidFill>
                <a:latin typeface="Apple Chancery"/>
                <a:cs typeface="Apple Chancery"/>
              </a:rPr>
              <a:t>Venez échanger sur l’Economie </a:t>
            </a:r>
          </a:p>
          <a:p>
            <a:r>
              <a:rPr lang="fr-FR" sz="3600" dirty="0" smtClean="0">
                <a:solidFill>
                  <a:schemeClr val="bg1"/>
                </a:solidFill>
                <a:latin typeface="Apple Chancery"/>
                <a:cs typeface="Apple Chancery"/>
              </a:rPr>
              <a:t>en toute simplicité.</a:t>
            </a:r>
            <a:endParaRPr lang="fr-FR" sz="3600" dirty="0">
              <a:solidFill>
                <a:schemeClr val="bg1"/>
              </a:solidFill>
              <a:latin typeface="Apple Chancery"/>
              <a:cs typeface="Apple Chancery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85292" y="5971927"/>
            <a:ext cx="643092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200" dirty="0" smtClean="0">
                <a:solidFill>
                  <a:schemeClr val="bg1"/>
                </a:solidFill>
                <a:latin typeface="AR CENA" panose="02000000000000000000" pitchFamily="2" charset="0"/>
              </a:rPr>
              <a:t>ATTENTION: </a:t>
            </a:r>
            <a:r>
              <a:rPr lang="fr-FR" sz="2200" b="1" u="sng" dirty="0" smtClean="0">
                <a:solidFill>
                  <a:schemeClr val="bg1"/>
                </a:solidFill>
                <a:latin typeface="AR CENA" panose="02000000000000000000" pitchFamily="2" charset="0"/>
              </a:rPr>
              <a:t>PLACES LIMITEES !!! </a:t>
            </a:r>
          </a:p>
          <a:p>
            <a:r>
              <a:rPr lang="fr-FR" sz="2200" dirty="0" smtClean="0">
                <a:solidFill>
                  <a:schemeClr val="bg1"/>
                </a:solidFill>
                <a:latin typeface="AR CENA" panose="02000000000000000000" pitchFamily="2" charset="0"/>
              </a:rPr>
              <a:t>(Inscription obligatoire sur la feuille affichée à l’entrée du CDI)</a:t>
            </a:r>
            <a:endParaRPr lang="fr-FR" sz="2200" dirty="0">
              <a:solidFill>
                <a:schemeClr val="bg1"/>
              </a:solidFill>
              <a:latin typeface="AR CENA" panose="02000000000000000000" pitchFamily="2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323528" y="2852936"/>
            <a:ext cx="439248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Symbol"/>
              <a:buChar char="Þ"/>
            </a:pPr>
            <a:r>
              <a:rPr lang="fr-FR" sz="2400" b="1" i="1" u="sng" dirty="0" smtClean="0">
                <a:solidFill>
                  <a:schemeClr val="bg1"/>
                </a:solidFill>
                <a:latin typeface="Garamond"/>
                <a:cs typeface="Garamond"/>
              </a:rPr>
              <a:t>Quand ?</a:t>
            </a:r>
            <a:r>
              <a:rPr lang="fr-FR" sz="2400" b="1" i="1" dirty="0" smtClean="0">
                <a:solidFill>
                  <a:schemeClr val="bg1"/>
                </a:solidFill>
                <a:latin typeface="Garamond"/>
                <a:cs typeface="Garamond"/>
              </a:rPr>
              <a:t> </a:t>
            </a:r>
            <a:r>
              <a:rPr lang="fr-FR" sz="2400" b="1" dirty="0" smtClean="0">
                <a:solidFill>
                  <a:schemeClr val="bg1"/>
                </a:solidFill>
                <a:latin typeface="Garamond"/>
                <a:cs typeface="Garamond"/>
              </a:rPr>
              <a:t>Chaque </a:t>
            </a:r>
            <a:r>
              <a:rPr lang="fr-FR" sz="2400" b="1" dirty="0" smtClean="0">
                <a:solidFill>
                  <a:schemeClr val="bg1"/>
                </a:solidFill>
                <a:latin typeface="Garamond"/>
                <a:cs typeface="Garamond"/>
              </a:rPr>
              <a:t>mardi</a:t>
            </a:r>
            <a:r>
              <a:rPr lang="fr-FR" sz="2400" b="1" dirty="0" smtClean="0">
                <a:solidFill>
                  <a:schemeClr val="bg1"/>
                </a:solidFill>
                <a:latin typeface="Garamond"/>
                <a:cs typeface="Garamond"/>
              </a:rPr>
              <a:t>, </a:t>
            </a:r>
            <a:r>
              <a:rPr lang="fr-FR" sz="2400" b="1" dirty="0" smtClean="0">
                <a:solidFill>
                  <a:schemeClr val="bg1"/>
                </a:solidFill>
                <a:latin typeface="Garamond"/>
                <a:cs typeface="Garamond"/>
              </a:rPr>
              <a:t>de </a:t>
            </a:r>
            <a:r>
              <a:rPr lang="fr-FR" sz="2400" b="1" dirty="0" smtClean="0">
                <a:solidFill>
                  <a:schemeClr val="bg1"/>
                </a:solidFill>
                <a:latin typeface="Garamond"/>
                <a:cs typeface="Garamond"/>
              </a:rPr>
              <a:t>12h40 </a:t>
            </a:r>
            <a:r>
              <a:rPr lang="fr-FR" sz="2400" b="1" dirty="0" smtClean="0">
                <a:solidFill>
                  <a:schemeClr val="bg1"/>
                </a:solidFill>
                <a:latin typeface="Garamond"/>
                <a:cs typeface="Garamond"/>
              </a:rPr>
              <a:t>à 13h20.</a:t>
            </a:r>
          </a:p>
          <a:p>
            <a:pPr marL="285750" indent="-285750" algn="just">
              <a:buFont typeface="Symbol"/>
              <a:buChar char="Þ"/>
            </a:pPr>
            <a:r>
              <a:rPr lang="fr-FR" sz="2400" b="1" i="1" u="sng" dirty="0" smtClean="0">
                <a:solidFill>
                  <a:schemeClr val="bg1"/>
                </a:solidFill>
                <a:latin typeface="Garamond"/>
                <a:cs typeface="Garamond"/>
              </a:rPr>
              <a:t>Où ?</a:t>
            </a:r>
            <a:r>
              <a:rPr lang="fr-FR" sz="2400" b="1" i="1" dirty="0" smtClean="0">
                <a:solidFill>
                  <a:schemeClr val="bg1"/>
                </a:solidFill>
                <a:latin typeface="Garamond"/>
                <a:cs typeface="Garamond"/>
              </a:rPr>
              <a:t> </a:t>
            </a:r>
            <a:r>
              <a:rPr lang="fr-FR" sz="2400" b="1" dirty="0" smtClean="0">
                <a:solidFill>
                  <a:schemeClr val="bg1"/>
                </a:solidFill>
                <a:latin typeface="Garamond"/>
                <a:cs typeface="Garamond"/>
              </a:rPr>
              <a:t>Au 1</a:t>
            </a:r>
            <a:r>
              <a:rPr lang="fr-FR" sz="2400" b="1" baseline="30000" dirty="0" smtClean="0">
                <a:solidFill>
                  <a:schemeClr val="bg1"/>
                </a:solidFill>
                <a:latin typeface="Garamond"/>
                <a:cs typeface="Garamond"/>
              </a:rPr>
              <a:t>er</a:t>
            </a:r>
            <a:r>
              <a:rPr lang="fr-FR" sz="2400" b="1" dirty="0" smtClean="0">
                <a:solidFill>
                  <a:schemeClr val="bg1"/>
                </a:solidFill>
                <a:latin typeface="Garamond"/>
                <a:cs typeface="Garamond"/>
              </a:rPr>
              <a:t> étage du CDI.</a:t>
            </a:r>
          </a:p>
          <a:p>
            <a:pPr marL="285750" indent="-285750" algn="just">
              <a:buFont typeface="Symbol"/>
              <a:buChar char="Þ"/>
            </a:pPr>
            <a:r>
              <a:rPr lang="fr-FR" sz="2400" b="1" i="1" u="sng" dirty="0" smtClean="0">
                <a:solidFill>
                  <a:schemeClr val="bg1"/>
                </a:solidFill>
                <a:latin typeface="Garamond"/>
                <a:cs typeface="Garamond"/>
              </a:rPr>
              <a:t>Pour qui ?</a:t>
            </a:r>
            <a:r>
              <a:rPr lang="fr-FR" sz="2400" b="1" i="1" dirty="0" smtClean="0">
                <a:solidFill>
                  <a:schemeClr val="bg1"/>
                </a:solidFill>
                <a:latin typeface="Garamond"/>
                <a:cs typeface="Garamond"/>
              </a:rPr>
              <a:t> </a:t>
            </a:r>
            <a:r>
              <a:rPr lang="fr-FR" sz="2400" b="1" dirty="0" smtClean="0">
                <a:solidFill>
                  <a:schemeClr val="bg1"/>
                </a:solidFill>
                <a:latin typeface="Garamond"/>
                <a:cs typeface="Garamond"/>
              </a:rPr>
              <a:t>Pour tous ceux qui souhaitent en savoir plus sur l’Economie.</a:t>
            </a:r>
          </a:p>
          <a:p>
            <a:pPr algn="just"/>
            <a:endParaRPr lang="fr-FR" sz="2400" dirty="0">
              <a:solidFill>
                <a:schemeClr val="bg1"/>
              </a:solidFill>
              <a:latin typeface="Garamond"/>
              <a:cs typeface="Garamond"/>
            </a:endParaRPr>
          </a:p>
        </p:txBody>
      </p:sp>
      <p:pic>
        <p:nvPicPr>
          <p:cNvPr id="6" name="Image 5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5862752"/>
            <a:ext cx="1475656" cy="808192"/>
          </a:xfrm>
          <a:prstGeom prst="rect">
            <a:avLst/>
          </a:prstGeom>
          <a:noFill/>
          <a:ln w="6350" cmpd="sng">
            <a:solidFill>
              <a:srgbClr val="000000"/>
            </a:solidFill>
            <a:miter lim="800000"/>
            <a:headEnd/>
            <a:tailEnd/>
          </a:ln>
          <a:effectLst/>
        </p:spPr>
      </p:pic>
      <p:sp>
        <p:nvSpPr>
          <p:cNvPr id="8" name="ZoneTexte 7"/>
          <p:cNvSpPr txBox="1"/>
          <p:nvPr/>
        </p:nvSpPr>
        <p:spPr>
          <a:xfrm>
            <a:off x="5614521" y="2708920"/>
            <a:ext cx="3528392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3600" b="1" u="sng" dirty="0" smtClean="0">
                <a:solidFill>
                  <a:schemeClr val="bg1"/>
                </a:solidFill>
                <a:latin typeface="Garamond"/>
                <a:cs typeface="Garamond"/>
              </a:rPr>
              <a:t>Au programme :  </a:t>
            </a:r>
          </a:p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fr-FR" sz="2800" b="1" dirty="0" smtClean="0">
                <a:solidFill>
                  <a:schemeClr val="bg1"/>
                </a:solidFill>
                <a:latin typeface="Garamond"/>
                <a:cs typeface="Garamond"/>
              </a:rPr>
              <a:t>Actualités,</a:t>
            </a:r>
          </a:p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fr-FR" sz="2800" b="1" dirty="0" smtClean="0">
                <a:solidFill>
                  <a:schemeClr val="bg1"/>
                </a:solidFill>
                <a:latin typeface="Garamond"/>
                <a:cs typeface="Garamond"/>
              </a:rPr>
              <a:t>Débats,</a:t>
            </a:r>
          </a:p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fr-FR" sz="2800" b="1" dirty="0" smtClean="0">
                <a:solidFill>
                  <a:schemeClr val="bg1"/>
                </a:solidFill>
                <a:latin typeface="Garamond"/>
                <a:cs typeface="Garamond"/>
              </a:rPr>
              <a:t>Vidéos,</a:t>
            </a:r>
          </a:p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fr-FR" sz="2800" b="1" dirty="0" smtClean="0">
                <a:solidFill>
                  <a:schemeClr val="bg1"/>
                </a:solidFill>
                <a:latin typeface="Garamond"/>
                <a:cs typeface="Garamond"/>
              </a:rPr>
              <a:t>Presse… </a:t>
            </a:r>
            <a:endParaRPr lang="fr-FR" sz="2800" b="1" dirty="0">
              <a:solidFill>
                <a:schemeClr val="bg1"/>
              </a:solidFill>
              <a:latin typeface="Garamond"/>
              <a:cs typeface="Garamond"/>
            </a:endParaRPr>
          </a:p>
        </p:txBody>
      </p:sp>
    </p:spTree>
    <p:extLst>
      <p:ext uri="{BB962C8B-B14F-4D97-AF65-F5344CB8AC3E}">
        <p14:creationId xmlns:p14="http://schemas.microsoft.com/office/powerpoint/2010/main" val="3791080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77</Words>
  <Application>Microsoft Office PowerPoint</Application>
  <PresentationFormat>Affichage à l'écran (4:3)</PresentationFormat>
  <Paragraphs>13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8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10" baseType="lpstr">
      <vt:lpstr>Algerian</vt:lpstr>
      <vt:lpstr>Apple Chancery</vt:lpstr>
      <vt:lpstr>AR CENA</vt:lpstr>
      <vt:lpstr>Arial</vt:lpstr>
      <vt:lpstr>Calibri</vt:lpstr>
      <vt:lpstr>Garamond</vt:lpstr>
      <vt:lpstr>Symbol</vt:lpstr>
      <vt:lpstr>Wingdings</vt:lpstr>
      <vt:lpstr>Thème Office</vt:lpstr>
      <vt:lpstr>£es Café$ de l’ €co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Cafés de l’Eco</dc:title>
  <dc:creator>Emmanuel</dc:creator>
  <cp:lastModifiedBy>Emmanuel Lafont</cp:lastModifiedBy>
  <cp:revision>12</cp:revision>
  <dcterms:created xsi:type="dcterms:W3CDTF">2014-09-20T17:26:10Z</dcterms:created>
  <dcterms:modified xsi:type="dcterms:W3CDTF">2015-11-01T13:51:52Z</dcterms:modified>
</cp:coreProperties>
</file>